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AB837D2A-556D-40A6-AA3A-3C61BF3B696D}">
          <p14:sldIdLst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Namnlöst avsnitt" id="{54DFD1E2-6E3C-4AB5-A441-882AB60F0DB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4968A9-7B1F-BFFB-95FF-9376985A9A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3161823-D2BF-57DE-581B-49DE0F67E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780166-BBF4-269B-9AA5-41FDC58C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303A4D-67A8-48DE-627B-8FE7098AC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35D467-2910-A6C1-C65A-6C6E3D323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957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77E0CB-4554-2B0C-9E7C-96F9D2A74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684519A-B99C-2FED-78DD-84B8DE308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DE85DA1-C38A-48EB-C2B7-75C956F85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20131B-9A9A-B334-E43E-36A7A73E5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ACB6F1-121A-D738-F0CE-509CD8FD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359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2FBE644-0759-506F-1243-1F7E9313EF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F7F74-2E08-374C-4DC1-6BFBF9407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B33AD5-F790-7D65-C033-2CFA9B7C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DA9D64-0669-1BD7-5343-202D128D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BF0EAD-FA29-C999-6719-C5B0CAFD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20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046DD4-1EAA-2FE0-DD7B-BEE322D4E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AB10C1-D8AF-05C9-F78F-D1441FC4A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91E083-85D6-E3A0-B746-0E6CE5D28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CA5A244-6459-14B6-D432-51EBE18B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65B9EE-EEA8-3B5A-9E9F-535443BF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405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0A65F8-3ABB-7EEC-74EE-44E6E1955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3D4344-860D-5964-3F5A-7420ACAF9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170928-D511-CF38-20A6-C0F3C7F4A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825DA50-E87C-5F8E-7E0B-858A749EE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C489AD-2DC7-712E-26D6-848CDCA1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563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788555-042A-A30A-BF14-4472EA79C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B154EB-1FDE-269C-9FE3-C4B8E552D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DCF3769-0A8C-AB2E-732C-8EF6070D6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5E3F83-D76E-39C2-DEA8-0CDCC6F2A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6335223-A3A0-C70A-2E98-F0F8594A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FC47DB0-4D01-EBBD-AA8F-E58043A05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679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B6E1C6-DC00-C61C-30AE-5E1A1ADED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F82C19-BEF3-23A3-A46C-856253139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0DDB64-3118-6C1E-6F7D-56B523BD1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FACA24-1C04-D5C1-4097-693CE65F6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A83FF9E-3E20-CFCB-D066-7A7F2D1F70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9172B78-98BF-F667-746C-9240784F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650AA19-2D1B-0ED7-BDDB-860B30812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D531170-901C-0AAB-AEA4-C96310042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536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6FAC5B-37A0-4D31-3C78-43DD755E8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6607297-E9D3-DC97-9E10-E228C110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5573EA4-67F0-C463-D989-FE779B1EF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61BF2C2-AFC1-B672-CB89-BF5C52A3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473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6D310C3-89D8-5D4E-6D1C-24B5F26CB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72739BD-F7C6-A5D2-E998-ADAC4E77B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00B99-6012-4F88-66A7-A7E2514F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091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35BE2F-3BCD-4D86-BE7E-515102FC2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240973-9B46-12B4-8C12-3E5357B8A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D0F294C-C99A-C867-D6C7-6F82231CE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B50DA37-5F9D-C6EF-2137-D84A98BF0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DCB2F49-7F6E-E6FF-48E3-5F5F2F5AA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ED2076-2499-7684-2228-17A525868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69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EF9071-01E5-EA6A-0180-5EFE77DDB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6F2A8C6-CA38-6296-7F16-E032EA1133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95C3F27-F5B3-E411-6385-81A367252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9A32942-6A21-FEE6-BE82-C05DE4F1D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DEEEBF8-5EA6-A1CA-4B39-AD201B866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0BA1544-7712-0A4C-ED67-969B4B4C3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478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196772-EC48-C734-7DF4-97F8825FE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95DC9B-6AA3-AD46-12AD-4E4C24909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C93082-1280-8FDD-0215-B5EBDBB6D7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FA52B-A64B-4835-BA71-80BCCBEF7920}" type="datetimeFigureOut">
              <a:rPr lang="sv-SE" smtClean="0"/>
              <a:t>2024-10-07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DD9615-F5C7-523E-24BE-6F5AE2C5F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705AFF-1D41-6662-8E4B-9497A8E9E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F67C-3154-47F7-8D11-65F62579B7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760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0F9781-3F30-8151-6055-3E1C1DFDBB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Duveds</a:t>
            </a:r>
            <a:r>
              <a:rPr lang="en-US" dirty="0">
                <a:solidFill>
                  <a:schemeClr val="bg1"/>
                </a:solidFill>
              </a:rPr>
              <a:t> IF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663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AC834-432F-F24E-B8AB-CE729CD32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Avslappningsövning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B4E287-57BA-B3AD-8D33-B44E13EC7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En </a:t>
            </a:r>
            <a:r>
              <a:rPr lang="en-US" dirty="0" err="1">
                <a:solidFill>
                  <a:schemeClr val="bg1"/>
                </a:solidFill>
              </a:rPr>
              <a:t>idé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testa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vid </a:t>
            </a:r>
            <a:r>
              <a:rPr lang="en-US" dirty="0" err="1">
                <a:solidFill>
                  <a:schemeClr val="bg1"/>
                </a:solidFill>
              </a:rPr>
              <a:t>nedvarvning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efter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träning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lyssna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lugn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låt</a:t>
            </a:r>
            <a:r>
              <a:rPr lang="en-US" dirty="0">
                <a:solidFill>
                  <a:schemeClr val="bg1"/>
                </a:solidFill>
              </a:rPr>
              <a:t> men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tydlig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upprepande</a:t>
            </a:r>
            <a:r>
              <a:rPr lang="en-US" dirty="0">
                <a:solidFill>
                  <a:schemeClr val="bg1"/>
                </a:solidFill>
              </a:rPr>
              <a:t> takt. Max </a:t>
            </a:r>
            <a:r>
              <a:rPr lang="en-US" dirty="0" err="1">
                <a:solidFill>
                  <a:schemeClr val="bg1"/>
                </a:solidFill>
              </a:rPr>
              <a:t>tre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minuter</a:t>
            </a:r>
            <a:r>
              <a:rPr lang="en-US" dirty="0">
                <a:solidFill>
                  <a:schemeClr val="bg1"/>
                </a:solidFill>
              </a:rPr>
              <a:t>. Be </a:t>
            </a:r>
            <a:r>
              <a:rPr lang="en-US" dirty="0" err="1">
                <a:solidFill>
                  <a:schemeClr val="bg1"/>
                </a:solidFill>
              </a:rPr>
              <a:t>barnen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ungdomarna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fokusera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långa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utandningar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Det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användas</a:t>
            </a:r>
            <a:r>
              <a:rPr lang="en-US" dirty="0">
                <a:solidFill>
                  <a:schemeClr val="bg1"/>
                </a:solidFill>
              </a:rPr>
              <a:t> vid </a:t>
            </a:r>
            <a:r>
              <a:rPr lang="en-US" dirty="0" err="1">
                <a:solidFill>
                  <a:schemeClr val="bg1"/>
                </a:solidFill>
              </a:rPr>
              <a:t>tillfällen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när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märker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någon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blir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spänd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orolig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dvs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fokusera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långa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utandningar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Då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liksom</a:t>
            </a:r>
            <a:r>
              <a:rPr lang="en-US" dirty="0">
                <a:solidFill>
                  <a:schemeClr val="bg1"/>
                </a:solidFill>
              </a:rPr>
              <a:t> redan </a:t>
            </a:r>
            <a:r>
              <a:rPr lang="en-US" dirty="0" err="1">
                <a:solidFill>
                  <a:schemeClr val="bg1"/>
                </a:solidFill>
              </a:rPr>
              <a:t>övat</a:t>
            </a:r>
            <a:r>
              <a:rPr lang="en-US" dirty="0">
                <a:solidFill>
                  <a:schemeClr val="bg1"/>
                </a:solidFill>
              </a:rPr>
              <a:t> in det.</a:t>
            </a:r>
          </a:p>
        </p:txBody>
      </p:sp>
    </p:spTree>
    <p:extLst>
      <p:ext uri="{BB962C8B-B14F-4D97-AF65-F5344CB8AC3E}">
        <p14:creationId xmlns:p14="http://schemas.microsoft.com/office/powerpoint/2010/main" val="56061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0ECB41-470E-B9E0-5978-9F7E37C03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Gränssättning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7F45D2-C23C-7AB4-62D7-9FB3EDD36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Om man </a:t>
            </a:r>
            <a:r>
              <a:rPr lang="en-US" dirty="0" err="1">
                <a:solidFill>
                  <a:schemeClr val="bg1"/>
                </a:solidFill>
              </a:rPr>
              <a:t>gör</a:t>
            </a:r>
            <a:r>
              <a:rPr lang="en-US" dirty="0">
                <a:solidFill>
                  <a:schemeClr val="bg1"/>
                </a:solidFill>
              </a:rPr>
              <a:t> det </a:t>
            </a:r>
            <a:r>
              <a:rPr lang="en-US" dirty="0" err="1">
                <a:solidFill>
                  <a:schemeClr val="bg1"/>
                </a:solidFill>
              </a:rPr>
              <a:t>grundläggande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jobbet</a:t>
            </a:r>
            <a:r>
              <a:rPr lang="en-US" dirty="0">
                <a:solidFill>
                  <a:schemeClr val="bg1"/>
                </a:solidFill>
              </a:rPr>
              <a:t> med NPF-</a:t>
            </a:r>
            <a:r>
              <a:rPr lang="en-US" dirty="0" err="1">
                <a:solidFill>
                  <a:schemeClr val="bg1"/>
                </a:solidFill>
              </a:rPr>
              <a:t>anpassnngar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så</a:t>
            </a:r>
            <a:r>
              <a:rPr lang="en-US" dirty="0">
                <a:solidFill>
                  <a:schemeClr val="bg1"/>
                </a:solidFill>
              </a:rPr>
              <a:t> ska man </a:t>
            </a:r>
            <a:r>
              <a:rPr lang="en-US" dirty="0" err="1">
                <a:solidFill>
                  <a:schemeClr val="bg1"/>
                </a:solidFill>
              </a:rPr>
              <a:t>förhoppningvis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hamna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så</a:t>
            </a:r>
            <a:r>
              <a:rPr lang="en-US" dirty="0">
                <a:solidFill>
                  <a:schemeClr val="bg1"/>
                </a:solidFill>
              </a:rPr>
              <a:t> manga </a:t>
            </a:r>
            <a:r>
              <a:rPr lang="en-US" dirty="0" err="1">
                <a:solidFill>
                  <a:schemeClr val="bg1"/>
                </a:solidFill>
              </a:rPr>
              <a:t>sådana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situaioner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där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gränsdragningar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behöver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dikusteras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Det </a:t>
            </a:r>
            <a:r>
              <a:rPr lang="en-US" dirty="0" err="1">
                <a:solidFill>
                  <a:schemeClr val="bg1"/>
                </a:solidFill>
              </a:rPr>
              <a:t>skulle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kunna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rör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gränser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Hur </a:t>
            </a:r>
            <a:r>
              <a:rPr lang="en-US" dirty="0" err="1">
                <a:solidFill>
                  <a:schemeClr val="bg1"/>
                </a:solidFill>
              </a:rPr>
              <a:t>mycket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orkar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tränare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Vad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vi </a:t>
            </a:r>
            <a:r>
              <a:rPr lang="en-US" dirty="0" err="1">
                <a:solidFill>
                  <a:schemeClr val="bg1"/>
                </a:solidFill>
              </a:rPr>
              <a:t>ordna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praktiskt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förening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Hur </a:t>
            </a:r>
            <a:r>
              <a:rPr lang="en-US" dirty="0" err="1">
                <a:solidFill>
                  <a:schemeClr val="bg1"/>
                </a:solidFill>
              </a:rPr>
              <a:t>stökigt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får</a:t>
            </a:r>
            <a:r>
              <a:rPr lang="en-US" dirty="0">
                <a:solidFill>
                  <a:schemeClr val="bg1"/>
                </a:solidFill>
              </a:rPr>
              <a:t> det </a:t>
            </a:r>
            <a:r>
              <a:rPr lang="en-US" dirty="0" err="1">
                <a:solidFill>
                  <a:schemeClr val="bg1"/>
                </a:solidFill>
              </a:rPr>
              <a:t>vara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Vilka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förväntningar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förälder</a:t>
            </a:r>
            <a:r>
              <a:rPr lang="en-US" dirty="0">
                <a:solidFill>
                  <a:schemeClr val="bg1"/>
                </a:solidFill>
              </a:rPr>
              <a:t> ha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föreningen</a:t>
            </a:r>
            <a:r>
              <a:rPr lang="en-US" dirty="0">
                <a:solidFill>
                  <a:schemeClr val="bg1"/>
                </a:solidFill>
              </a:rPr>
              <a:t>?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322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0B16C9-6EAB-1585-C857-0EA45ED51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Musik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A950AF-C171-1873-E797-4E56575E0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Försök</a:t>
            </a:r>
            <a:r>
              <a:rPr lang="en-US" dirty="0">
                <a:solidFill>
                  <a:schemeClr val="bg1"/>
                </a:solidFill>
              </a:rPr>
              <a:t> ha det </a:t>
            </a:r>
            <a:r>
              <a:rPr lang="en-US" dirty="0" err="1">
                <a:solidFill>
                  <a:schemeClr val="bg1"/>
                </a:solidFill>
              </a:rPr>
              <a:t>tydligt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när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musik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spelas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. Ta </a:t>
            </a:r>
            <a:r>
              <a:rPr lang="en-US" dirty="0" err="1">
                <a:solidFill>
                  <a:schemeClr val="bg1"/>
                </a:solidFill>
              </a:rPr>
              <a:t>hjälp</a:t>
            </a:r>
            <a:r>
              <a:rPr lang="en-US" dirty="0">
                <a:solidFill>
                  <a:schemeClr val="bg1"/>
                </a:solidFill>
              </a:rPr>
              <a:t> av </a:t>
            </a:r>
            <a:r>
              <a:rPr lang="en-US" dirty="0" err="1">
                <a:solidFill>
                  <a:schemeClr val="bg1"/>
                </a:solidFill>
              </a:rPr>
              <a:t>musiken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Tex: Musik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dirty="0" err="1">
                <a:solidFill>
                  <a:schemeClr val="bg1"/>
                </a:solidFill>
              </a:rPr>
              <a:t>rörelse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   Musik av =</a:t>
            </a:r>
            <a:r>
              <a:rPr lang="en-US" dirty="0" err="1">
                <a:solidFill>
                  <a:schemeClr val="bg1"/>
                </a:solidFill>
              </a:rPr>
              <a:t>samling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lyssna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tränare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82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8F3096-49AE-ECFA-B78D-7E9F417B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FOMO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F7D40E-C90B-A8AD-1AE7-193C303FC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Fear Of Missing Out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Vanligt</a:t>
            </a:r>
            <a:r>
              <a:rPr lang="en-US" dirty="0">
                <a:solidFill>
                  <a:schemeClr val="bg1"/>
                </a:solidFill>
              </a:rPr>
              <a:t> bland </a:t>
            </a:r>
            <a:r>
              <a:rPr lang="en-US" dirty="0" err="1">
                <a:solidFill>
                  <a:schemeClr val="bg1"/>
                </a:solidFill>
              </a:rPr>
              <a:t>ungdomar</a:t>
            </a:r>
            <a:r>
              <a:rPr lang="en-US" dirty="0">
                <a:solidFill>
                  <a:schemeClr val="bg1"/>
                </a:solidFill>
              </a:rPr>
              <a:t> med NPF </a:t>
            </a:r>
            <a:r>
              <a:rPr lang="en-US" dirty="0" err="1">
                <a:solidFill>
                  <a:schemeClr val="bg1"/>
                </a:solidFill>
              </a:rPr>
              <a:t>när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energin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räcker</a:t>
            </a:r>
            <a:r>
              <a:rPr lang="en-US" dirty="0">
                <a:solidFill>
                  <a:schemeClr val="bg1"/>
                </a:solidFill>
              </a:rPr>
              <a:t> till. Tex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hänga</a:t>
            </a:r>
            <a:r>
              <a:rPr lang="en-US" dirty="0">
                <a:solidFill>
                  <a:schemeClr val="bg1"/>
                </a:solidFill>
              </a:rPr>
              <a:t> med </a:t>
            </a:r>
            <a:r>
              <a:rPr lang="en-US" dirty="0" err="1">
                <a:solidFill>
                  <a:schemeClr val="bg1"/>
                </a:solidFill>
              </a:rPr>
              <a:t>sina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kompisar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mellan</a:t>
            </a:r>
            <a:r>
              <a:rPr lang="en-US" dirty="0">
                <a:solidFill>
                  <a:schemeClr val="bg1"/>
                </a:solidFill>
              </a:rPr>
              <a:t> matcher </a:t>
            </a:r>
            <a:r>
              <a:rPr lang="en-US" dirty="0" err="1">
                <a:solidFill>
                  <a:schemeClr val="bg1"/>
                </a:solidFill>
              </a:rPr>
              <a:t>utan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behöver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vila</a:t>
            </a:r>
            <a:r>
              <a:rPr lang="en-US" dirty="0">
                <a:solidFill>
                  <a:schemeClr val="bg1"/>
                </a:solidFill>
              </a:rPr>
              <a:t> för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nästa</a:t>
            </a:r>
            <a:r>
              <a:rPr lang="en-US" dirty="0">
                <a:solidFill>
                  <a:schemeClr val="bg1"/>
                </a:solidFill>
              </a:rPr>
              <a:t> match. </a:t>
            </a:r>
            <a:r>
              <a:rPr lang="en-US" dirty="0" err="1">
                <a:solidFill>
                  <a:schemeClr val="bg1"/>
                </a:solidFill>
              </a:rPr>
              <a:t>Framför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allt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behöva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från</a:t>
            </a:r>
            <a:r>
              <a:rPr lang="en-US" dirty="0">
                <a:solidFill>
                  <a:schemeClr val="bg1"/>
                </a:solidFill>
              </a:rPr>
              <a:t> det </a:t>
            </a:r>
            <a:r>
              <a:rPr lang="en-US" dirty="0" err="1">
                <a:solidFill>
                  <a:schemeClr val="bg1"/>
                </a:solidFill>
              </a:rPr>
              <a:t>sociala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samspelet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Här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behöver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hjälpa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ungdomen</a:t>
            </a:r>
            <a:r>
              <a:rPr lang="en-US" dirty="0">
                <a:solidFill>
                  <a:schemeClr val="bg1"/>
                </a:solidFill>
              </a:rPr>
              <a:t> med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jobba</a:t>
            </a:r>
            <a:r>
              <a:rPr lang="en-US" dirty="0">
                <a:solidFill>
                  <a:schemeClr val="bg1"/>
                </a:solidFill>
              </a:rPr>
              <a:t> med </a:t>
            </a:r>
            <a:r>
              <a:rPr lang="en-US" dirty="0" err="1">
                <a:solidFill>
                  <a:schemeClr val="bg1"/>
                </a:solidFill>
              </a:rPr>
              <a:t>acceptans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978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3A5E47-BAA7-2258-A2C6-3CB2884C7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Barn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“springer </a:t>
            </a:r>
            <a:r>
              <a:rPr lang="en-US" dirty="0" err="1">
                <a:solidFill>
                  <a:schemeClr val="bg1"/>
                </a:solidFill>
              </a:rPr>
              <a:t>iväg</a:t>
            </a:r>
            <a:r>
              <a:rPr lang="en-US" dirty="0">
                <a:solidFill>
                  <a:schemeClr val="bg1"/>
                </a:solidFill>
              </a:rPr>
              <a:t>”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1B8A1A-001E-3300-982E-B7103626B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Försök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förebygg</a:t>
            </a:r>
            <a:r>
              <a:rPr lang="en-US" dirty="0">
                <a:solidFill>
                  <a:schemeClr val="bg1"/>
                </a:solidFill>
              </a:rPr>
              <a:t> med extra pauser för de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behöver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Bestäm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vart</a:t>
            </a:r>
            <a:r>
              <a:rPr lang="en-US" dirty="0">
                <a:solidFill>
                  <a:schemeClr val="bg1"/>
                </a:solidFill>
              </a:rPr>
              <a:t> man ska </a:t>
            </a:r>
            <a:r>
              <a:rPr lang="en-US" dirty="0" err="1">
                <a:solidFill>
                  <a:schemeClr val="bg1"/>
                </a:solidFill>
              </a:rPr>
              <a:t>gå</a:t>
            </a:r>
            <a:r>
              <a:rPr lang="en-US" dirty="0">
                <a:solidFill>
                  <a:schemeClr val="bg1"/>
                </a:solidFill>
              </a:rPr>
              <a:t> om man </a:t>
            </a:r>
            <a:r>
              <a:rPr lang="en-US" dirty="0" err="1">
                <a:solidFill>
                  <a:schemeClr val="bg1"/>
                </a:solidFill>
              </a:rPr>
              <a:t>behöver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springa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iväg</a:t>
            </a:r>
            <a:r>
              <a:rPr lang="en-US" dirty="0">
                <a:solidFill>
                  <a:schemeClr val="bg1"/>
                </a:solidFill>
              </a:rPr>
              <a:t> lite </a:t>
            </a:r>
            <a:r>
              <a:rPr lang="en-US" dirty="0" err="1">
                <a:solidFill>
                  <a:schemeClr val="bg1"/>
                </a:solidFill>
              </a:rPr>
              <a:t>akut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77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529620-9278-0D86-C30B-3401796F5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Mycket</a:t>
            </a:r>
            <a:r>
              <a:rPr lang="en-US" dirty="0">
                <a:solidFill>
                  <a:schemeClr val="bg1"/>
                </a:solidFill>
              </a:rPr>
              <a:t> stimuli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CEE7EB1-689C-2A70-44AB-7FA0FDB07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Ute</a:t>
            </a:r>
          </a:p>
          <a:p>
            <a:r>
              <a:rPr lang="en-US" dirty="0" err="1">
                <a:solidFill>
                  <a:schemeClr val="bg1"/>
                </a:solidFill>
              </a:rPr>
              <a:t>Inne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Analysera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minska</a:t>
            </a:r>
            <a:r>
              <a:rPr lang="en-US" dirty="0">
                <a:solidFill>
                  <a:schemeClr val="bg1"/>
                </a:solidFill>
              </a:rPr>
              <a:t> stimuli. Tex: </a:t>
            </a:r>
            <a:r>
              <a:rPr lang="en-US" dirty="0" err="1">
                <a:solidFill>
                  <a:schemeClr val="bg1"/>
                </a:solidFill>
              </a:rPr>
              <a:t>lägg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alltid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undan</a:t>
            </a:r>
            <a:r>
              <a:rPr lang="en-US" dirty="0">
                <a:solidFill>
                  <a:schemeClr val="bg1"/>
                </a:solidFill>
              </a:rPr>
              <a:t> all </a:t>
            </a:r>
            <a:r>
              <a:rPr lang="en-US" dirty="0" err="1">
                <a:solidFill>
                  <a:schemeClr val="bg1"/>
                </a:solidFill>
              </a:rPr>
              <a:t>utrustning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bollar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klubbor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stavar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osv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>
                <a:solidFill>
                  <a:schemeClr val="bg1"/>
                </a:solidFill>
              </a:rPr>
              <a:t>Struktur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när</a:t>
            </a:r>
            <a:r>
              <a:rPr lang="en-US" dirty="0">
                <a:solidFill>
                  <a:schemeClr val="bg1"/>
                </a:solidFill>
              </a:rPr>
              <a:t> det ska </a:t>
            </a:r>
            <a:r>
              <a:rPr lang="en-US" dirty="0" err="1">
                <a:solidFill>
                  <a:schemeClr val="bg1"/>
                </a:solidFill>
              </a:rPr>
              <a:t>vara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musik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 err="1">
                <a:solidFill>
                  <a:schemeClr val="bg1"/>
                </a:solidFill>
              </a:rPr>
              <a:t>Korta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samlingar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Jobba</a:t>
            </a:r>
            <a:r>
              <a:rPr lang="en-US" dirty="0">
                <a:solidFill>
                  <a:schemeClr val="bg1"/>
                </a:solidFill>
              </a:rPr>
              <a:t> med </a:t>
            </a:r>
            <a:r>
              <a:rPr lang="en-US" dirty="0" err="1">
                <a:solidFill>
                  <a:schemeClr val="bg1"/>
                </a:solidFill>
              </a:rPr>
              <a:t>ljudnivå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Pauser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34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3B711-E492-2642-E119-94DE625B6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Språkbruk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D08C3A-2D1E-343E-E7E2-14CD93D9B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Säg</a:t>
            </a:r>
            <a:r>
              <a:rPr lang="en-US" dirty="0">
                <a:solidFill>
                  <a:schemeClr val="bg1"/>
                </a:solidFill>
              </a:rPr>
              <a:t> det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det </a:t>
            </a:r>
            <a:r>
              <a:rPr lang="en-US" dirty="0" err="1">
                <a:solidFill>
                  <a:schemeClr val="bg1"/>
                </a:solidFill>
              </a:rPr>
              <a:t>är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Minska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“</a:t>
            </a:r>
            <a:r>
              <a:rPr lang="en-US" dirty="0" err="1">
                <a:solidFill>
                  <a:schemeClr val="bg1"/>
                </a:solidFill>
              </a:rPr>
              <a:t>sportsnacket</a:t>
            </a:r>
            <a:r>
              <a:rPr lang="en-US" dirty="0">
                <a:solidFill>
                  <a:schemeClr val="bg1"/>
                </a:solidFill>
              </a:rPr>
              <a:t>”.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Försök</a:t>
            </a:r>
            <a:r>
              <a:rPr lang="en-US" dirty="0">
                <a:solidFill>
                  <a:schemeClr val="bg1"/>
                </a:solidFill>
              </a:rPr>
              <a:t> ta </a:t>
            </a:r>
            <a:r>
              <a:rPr lang="en-US" dirty="0" err="1">
                <a:solidFill>
                  <a:schemeClr val="bg1"/>
                </a:solidFill>
              </a:rPr>
              <a:t>reda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vad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förstår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. Vad </a:t>
            </a:r>
            <a:r>
              <a:rPr lang="en-US" dirty="0" err="1">
                <a:solidFill>
                  <a:schemeClr val="bg1"/>
                </a:solidFill>
              </a:rPr>
              <a:t>behöver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förtydligas</a:t>
            </a:r>
            <a:r>
              <a:rPr lang="en-US" dirty="0">
                <a:solidFill>
                  <a:schemeClr val="bg1"/>
                </a:solidFill>
              </a:rPr>
              <a:t>, visa termer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behöva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användas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även</a:t>
            </a:r>
            <a:r>
              <a:rPr lang="en-US" dirty="0">
                <a:solidFill>
                  <a:schemeClr val="bg1"/>
                </a:solidFill>
              </a:rPr>
              <a:t> om de </a:t>
            </a:r>
            <a:r>
              <a:rPr lang="en-US" dirty="0" err="1">
                <a:solidFill>
                  <a:schemeClr val="bg1"/>
                </a:solidFill>
              </a:rPr>
              <a:t>egentligen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beskriver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händer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714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145522-9DBA-08DB-AACC-5D5B743E6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Undvik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förändringar</a:t>
            </a:r>
            <a:r>
              <a:rPr lang="en-US" dirty="0">
                <a:solidFill>
                  <a:schemeClr val="bg1"/>
                </a:solidFill>
              </a:rPr>
              <a:t> under </a:t>
            </a:r>
            <a:r>
              <a:rPr lang="en-US" dirty="0" err="1">
                <a:solidFill>
                  <a:schemeClr val="bg1"/>
                </a:solidFill>
              </a:rPr>
              <a:t>terminen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330DA3-38BD-92C6-60B4-48688B3BA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Målet</a:t>
            </a:r>
            <a:r>
              <a:rPr lang="en-US" dirty="0">
                <a:solidFill>
                  <a:schemeClr val="bg1"/>
                </a:solidFill>
              </a:rPr>
              <a:t> ska </a:t>
            </a:r>
            <a:r>
              <a:rPr lang="en-US" dirty="0" err="1">
                <a:solidFill>
                  <a:schemeClr val="bg1"/>
                </a:solidFill>
              </a:rPr>
              <a:t>vara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planering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enkel</a:t>
            </a:r>
            <a:r>
              <a:rPr lang="en-US" dirty="0">
                <a:solidFill>
                  <a:schemeClr val="bg1"/>
                </a:solidFill>
              </a:rPr>
              <a:t>!)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man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hålla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terminen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Berätta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gärna</a:t>
            </a:r>
            <a:r>
              <a:rPr lang="en-US" dirty="0">
                <a:solidFill>
                  <a:schemeClr val="bg1"/>
                </a:solidFill>
              </a:rPr>
              <a:t> vid </a:t>
            </a:r>
            <a:r>
              <a:rPr lang="en-US" dirty="0" err="1">
                <a:solidFill>
                  <a:schemeClr val="bg1"/>
                </a:solidFill>
              </a:rPr>
              <a:t>träningen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ska </a:t>
            </a:r>
            <a:r>
              <a:rPr lang="en-US" dirty="0" err="1">
                <a:solidFill>
                  <a:schemeClr val="bg1"/>
                </a:solidFill>
              </a:rPr>
              <a:t>göra</a:t>
            </a:r>
            <a:r>
              <a:rPr lang="en-US" dirty="0">
                <a:solidFill>
                  <a:schemeClr val="bg1"/>
                </a:solidFill>
              </a:rPr>
              <a:t> vid </a:t>
            </a:r>
            <a:r>
              <a:rPr lang="en-US" dirty="0" err="1">
                <a:solidFill>
                  <a:schemeClr val="bg1"/>
                </a:solidFill>
              </a:rPr>
              <a:t>nästa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träning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3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EDA5CA-7A9D-7B11-CF60-EA3FED5F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Förberedelser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EC8211-4788-6384-5D6E-9A096ADEA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Om </a:t>
            </a:r>
            <a:r>
              <a:rPr lang="en-US" dirty="0" err="1">
                <a:solidFill>
                  <a:schemeClr val="bg1"/>
                </a:solidFill>
              </a:rPr>
              <a:t>möjligt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förbered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mycket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det </a:t>
            </a:r>
            <a:r>
              <a:rPr lang="en-US" dirty="0" err="1">
                <a:solidFill>
                  <a:schemeClr val="bg1"/>
                </a:solidFill>
              </a:rPr>
              <a:t>går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det </a:t>
            </a:r>
            <a:r>
              <a:rPr lang="en-US" dirty="0" err="1">
                <a:solidFill>
                  <a:schemeClr val="bg1"/>
                </a:solidFill>
              </a:rPr>
              <a:t>blir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tydligt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när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samlas</a:t>
            </a:r>
            <a:r>
              <a:rPr lang="en-US" dirty="0">
                <a:solidFill>
                  <a:schemeClr val="bg1"/>
                </a:solidFill>
              </a:rPr>
              <a:t> för </a:t>
            </a:r>
            <a:r>
              <a:rPr lang="en-US" dirty="0" err="1">
                <a:solidFill>
                  <a:schemeClr val="bg1"/>
                </a:solidFill>
              </a:rPr>
              <a:t>att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starta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träningen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25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094448-44CD-2053-93FB-30BD6B639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Visuella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hjälpmedel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5F7A51-B662-CD6C-DF88-8F4A2A652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Vad </a:t>
            </a:r>
            <a:r>
              <a:rPr lang="en-US" dirty="0" err="1">
                <a:solidFill>
                  <a:schemeClr val="bg1"/>
                </a:solidFill>
              </a:rPr>
              <a:t>behöver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? </a:t>
            </a:r>
            <a:r>
              <a:rPr lang="en-US" dirty="0" err="1">
                <a:solidFill>
                  <a:schemeClr val="bg1"/>
                </a:solidFill>
              </a:rPr>
              <a:t>Gör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inventering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Instruktioner</a:t>
            </a:r>
            <a:r>
              <a:rPr lang="en-US" dirty="0">
                <a:solidFill>
                  <a:schemeClr val="bg1"/>
                </a:solidFill>
              </a:rPr>
              <a:t>? Kan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skriftliga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återanvända</a:t>
            </a:r>
            <a:r>
              <a:rPr lang="en-US" dirty="0">
                <a:solidFill>
                  <a:schemeClr val="bg1"/>
                </a:solidFill>
              </a:rPr>
              <a:t>? </a:t>
            </a:r>
            <a:r>
              <a:rPr lang="en-US" dirty="0" err="1">
                <a:solidFill>
                  <a:schemeClr val="bg1"/>
                </a:solidFill>
              </a:rPr>
              <a:t>Bilder</a:t>
            </a:r>
            <a:r>
              <a:rPr lang="en-US" dirty="0">
                <a:solidFill>
                  <a:schemeClr val="bg1"/>
                </a:solidFill>
              </a:rPr>
              <a:t>?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56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175397-856C-BC03-76CF-46D2A7A55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Ambitionsnivån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A052FA-6AB5-FE60-8B42-85EA87E5A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En </a:t>
            </a:r>
            <a:r>
              <a:rPr lang="en-US" dirty="0" err="1">
                <a:solidFill>
                  <a:schemeClr val="bg1"/>
                </a:solidFill>
              </a:rPr>
              <a:t>lägre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fungerande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ambitionsnivå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är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bättre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än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högre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ambitös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nivå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håller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gäller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planering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upplägg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För </a:t>
            </a:r>
            <a:r>
              <a:rPr lang="en-US" dirty="0" err="1">
                <a:solidFill>
                  <a:schemeClr val="bg1"/>
                </a:solidFill>
              </a:rPr>
              <a:t>vem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lägger</a:t>
            </a:r>
            <a:r>
              <a:rPr lang="en-US" dirty="0">
                <a:solidFill>
                  <a:schemeClr val="bg1"/>
                </a:solidFill>
              </a:rPr>
              <a:t> du </a:t>
            </a:r>
            <a:r>
              <a:rPr lang="en-US" dirty="0" err="1">
                <a:solidFill>
                  <a:schemeClr val="bg1"/>
                </a:solidFill>
              </a:rPr>
              <a:t>nivån</a:t>
            </a:r>
            <a:r>
              <a:rPr lang="en-US" dirty="0">
                <a:solidFill>
                  <a:schemeClr val="bg1"/>
                </a:solidFill>
              </a:rPr>
              <a:t>? Den </a:t>
            </a:r>
            <a:r>
              <a:rPr lang="en-US" dirty="0" err="1">
                <a:solidFill>
                  <a:schemeClr val="bg1"/>
                </a:solidFill>
              </a:rPr>
              <a:t>aktiva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centrum.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743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293E0C-3E65-464A-982B-DE61D081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Igenkänningsfaktorn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F74AA9-AEF6-15AC-3B32-EC97DA996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Samling</a:t>
            </a:r>
          </a:p>
          <a:p>
            <a:r>
              <a:rPr lang="en-US" dirty="0" err="1">
                <a:solidFill>
                  <a:schemeClr val="bg1"/>
                </a:solidFill>
              </a:rPr>
              <a:t>Uppvärmining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Aktiviteter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</a:rPr>
              <a:t>Nedvarvning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Avslut</a:t>
            </a:r>
            <a:endParaRPr lang="en-US" dirty="0">
              <a:solidFill>
                <a:schemeClr val="bg1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82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9ED379-3BE9-CE17-734F-5C0C8342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Kontaktperson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7DD8F9-1267-B61C-92A6-2CE2571D2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Något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nämnde</a:t>
            </a:r>
            <a:r>
              <a:rPr lang="en-US" dirty="0">
                <a:solidFill>
                  <a:schemeClr val="bg1"/>
                </a:solidFill>
              </a:rPr>
              <a:t> vid </a:t>
            </a:r>
            <a:r>
              <a:rPr lang="en-US" dirty="0" err="1">
                <a:solidFill>
                  <a:schemeClr val="bg1"/>
                </a:solidFill>
              </a:rPr>
              <a:t>förra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tillfället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fundera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över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vill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göra</a:t>
            </a:r>
            <a:r>
              <a:rPr lang="en-US" dirty="0">
                <a:solidFill>
                  <a:schemeClr val="bg1"/>
                </a:solidFill>
              </a:rPr>
              <a:t> med.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3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4222</TotalTime>
  <Words>474</Words>
  <Application>Microsoft Office PowerPoint</Application>
  <PresentationFormat>Bredbild</PresentationFormat>
  <Paragraphs>57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Duveds IF</vt:lpstr>
      <vt:lpstr>Mycket stimuli</vt:lpstr>
      <vt:lpstr>Språkbruk</vt:lpstr>
      <vt:lpstr>Undvik förändringar under terminen</vt:lpstr>
      <vt:lpstr>Förberedelser</vt:lpstr>
      <vt:lpstr>Visuella hjälpmedel</vt:lpstr>
      <vt:lpstr>Ambitionsnivån</vt:lpstr>
      <vt:lpstr>Igenkänningsfaktorn</vt:lpstr>
      <vt:lpstr>Kontaktperson</vt:lpstr>
      <vt:lpstr>Avslappningsövning</vt:lpstr>
      <vt:lpstr>Gränssättning</vt:lpstr>
      <vt:lpstr>Musik</vt:lpstr>
      <vt:lpstr>FOMO</vt:lpstr>
      <vt:lpstr>Barn som “springer iväg”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Cecilia Wahlgren</dc:creator>
  <cp:lastModifiedBy>Cajsa Hjortlinger</cp:lastModifiedBy>
  <cp:revision>5</cp:revision>
  <dcterms:created xsi:type="dcterms:W3CDTF">2024-09-16T09:06:24Z</dcterms:created>
  <dcterms:modified xsi:type="dcterms:W3CDTF">2024-10-10T07:45:36Z</dcterms:modified>
</cp:coreProperties>
</file>